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533" autoAdjust="0"/>
  </p:normalViewPr>
  <p:slideViewPr>
    <p:cSldViewPr>
      <p:cViewPr>
        <p:scale>
          <a:sx n="66" d="100"/>
          <a:sy n="66" d="100"/>
        </p:scale>
        <p:origin x="-7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01B59-41F0-4A93-898E-0D503DD28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E55CC-B912-4931-B63E-CDBFEF55D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2BD5B-EF35-47F1-8765-437B8EFCC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0F5F-BCC0-4B94-9046-2CBABF4CD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263FC-7FD9-41C7-BA17-F6D70716E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62C6-03F7-4EEF-8879-76092F93F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80027-FFFD-47C9-8A66-7BF471CFA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4A41-FD9B-4818-87BC-DBBA6A602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2485-7FFF-452B-914A-159460573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90A5-E355-4A0A-BBDF-FF19C9ED6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A4F2D-C234-4BBC-A592-75ECD204E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6631C50-DA74-4082-8235-7AD51E5E9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18" Type="http://schemas.openxmlformats.org/officeDocument/2006/relationships/image" Target="../media/image6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17" Type="http://schemas.openxmlformats.org/officeDocument/2006/relationships/image" Target="../media/image61.jpeg"/><Relationship Id="rId2" Type="http://schemas.openxmlformats.org/officeDocument/2006/relationships/image" Target="../media/image46.jpe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19" Type="http://schemas.openxmlformats.org/officeDocument/2006/relationships/image" Target="../media/image63.jpeg"/><Relationship Id="rId4" Type="http://schemas.openxmlformats.org/officeDocument/2006/relationships/image" Target="../media/image48.jpeg"/><Relationship Id="rId9" Type="http://schemas.openxmlformats.org/officeDocument/2006/relationships/image" Target="../media/image53.gif"/><Relationship Id="rId1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467600" cy="1470025"/>
          </a:xfrm>
        </p:spPr>
        <p:txBody>
          <a:bodyPr/>
          <a:lstStyle/>
          <a:p>
            <a:pPr algn="ctr" eaLnBrk="1" hangingPunct="1"/>
            <a:r>
              <a:rPr lang="ru-RU" sz="6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Части Света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752" y="250030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Старый Свет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500306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Новый Свет</a:t>
            </a:r>
          </a:p>
          <a:p>
            <a:endParaRPr lang="ru-RU" dirty="0"/>
          </a:p>
        </p:txBody>
      </p:sp>
      <p:pic>
        <p:nvPicPr>
          <p:cNvPr id="1029" name="Picture 5" descr="C:\Documents and Settings\Александр\Рабочий стол\12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3" y="3143248"/>
            <a:ext cx="4500594" cy="3521075"/>
          </a:xfrm>
          <a:prstGeom prst="rect">
            <a:avLst/>
          </a:prstGeom>
          <a:noFill/>
        </p:spPr>
      </p:pic>
      <p:pic>
        <p:nvPicPr>
          <p:cNvPr id="1030" name="Picture 6" descr="C:\Documents and Settings\Александр\Рабочий стол\12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143248"/>
            <a:ext cx="4472529" cy="3486140"/>
          </a:xfrm>
          <a:prstGeom prst="rect">
            <a:avLst/>
          </a:prstGeom>
          <a:noFill/>
        </p:spPr>
      </p:pic>
      <p:pic>
        <p:nvPicPr>
          <p:cNvPr id="1031" name="Picture 7" descr="C:\Documents and Settings\Александр\Рабочий стол\12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143248"/>
            <a:ext cx="4500594" cy="34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4572000" y="0"/>
            <a:ext cx="214314" cy="6858000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315200" cy="1143000"/>
          </a:xfrm>
        </p:spPr>
        <p:txBody>
          <a:bodyPr/>
          <a:lstStyle/>
          <a:p>
            <a:r>
              <a:rPr lang="ru-RU" dirty="0" smtClean="0"/>
              <a:t>Новый Свет         Старый Свет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258072" cy="1257296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Mistral" pitchFamily="66" charset="0"/>
              </a:rPr>
              <a:t>Флора</a:t>
            </a:r>
            <a:endParaRPr lang="ru-RU" sz="6600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Mistral" pitchFamily="66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500166" y="2071678"/>
            <a:ext cx="6643734" cy="4572032"/>
            <a:chOff x="1500166" y="2071678"/>
            <a:chExt cx="6643734" cy="457203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500166" y="2428868"/>
              <a:ext cx="6643734" cy="4214842"/>
              <a:chOff x="1285852" y="1928802"/>
              <a:chExt cx="7072362" cy="4714908"/>
            </a:xfrm>
          </p:grpSpPr>
          <p:pic>
            <p:nvPicPr>
              <p:cNvPr id="15363" name="Picture 3" descr="C:\Documents and Settings\Александр\Рабочий стол\1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85852" y="1928802"/>
                <a:ext cx="3164582" cy="4714908"/>
              </a:xfrm>
              <a:prstGeom prst="rect">
                <a:avLst/>
              </a:prstGeom>
              <a:noFill/>
            </p:spPr>
          </p:pic>
          <p:pic>
            <p:nvPicPr>
              <p:cNvPr id="15364" name="Picture 4" descr="C:\Documents and Settings\Александр\Рабочий стол\1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29190" y="1928802"/>
                <a:ext cx="3429024" cy="4643450"/>
              </a:xfrm>
              <a:prstGeom prst="rect">
                <a:avLst/>
              </a:prstGeom>
              <a:noFill/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571604" y="2071678"/>
              <a:ext cx="657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Кактус                                          Свёкла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00166" y="2071678"/>
            <a:ext cx="6715172" cy="4572032"/>
            <a:chOff x="1500166" y="2071678"/>
            <a:chExt cx="6715172" cy="4572032"/>
          </a:xfrm>
        </p:grpSpPr>
        <p:pic>
          <p:nvPicPr>
            <p:cNvPr id="14" name="Picture 5" descr="C:\Documents and Settings\Александр\Рабочий стол\ИКТО\ИКТО\48639900_kukuruza_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166" y="2428868"/>
              <a:ext cx="3000396" cy="4214842"/>
            </a:xfrm>
            <a:prstGeom prst="rect">
              <a:avLst/>
            </a:prstGeom>
            <a:noFill/>
          </p:spPr>
        </p:pic>
        <p:pic>
          <p:nvPicPr>
            <p:cNvPr id="15366" name="Picture 6" descr="C:\Documents and Settings\Александр\Рабочий стол\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9190" y="2428868"/>
              <a:ext cx="3286148" cy="4129078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571604" y="2071678"/>
              <a:ext cx="657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Кукуруза                                       Пшеница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500166" y="2071678"/>
            <a:ext cx="6715172" cy="4523694"/>
            <a:chOff x="1500166" y="2071678"/>
            <a:chExt cx="6715172" cy="4523694"/>
          </a:xfrm>
        </p:grpSpPr>
        <p:pic>
          <p:nvPicPr>
            <p:cNvPr id="15367" name="Picture 7" descr="C:\Documents and Settings\Александр\Рабочий стол\ИКТО\ИКТО\46519554_tuykva_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00166" y="3071810"/>
              <a:ext cx="3000397" cy="2819424"/>
            </a:xfrm>
            <a:prstGeom prst="rect">
              <a:avLst/>
            </a:prstGeom>
            <a:noFill/>
          </p:spPr>
        </p:pic>
        <p:pic>
          <p:nvPicPr>
            <p:cNvPr id="15368" name="Picture 8" descr="C:\Documents and Settings\Александр\Рабочий стол\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43504" y="2428868"/>
              <a:ext cx="2903697" cy="4166504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643042" y="2071678"/>
              <a:ext cx="657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Тыква                                           Огурец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500166" y="2071678"/>
            <a:ext cx="6786610" cy="4505284"/>
            <a:chOff x="1500166" y="2071678"/>
            <a:chExt cx="6786610" cy="4505284"/>
          </a:xfrm>
        </p:grpSpPr>
        <p:pic>
          <p:nvPicPr>
            <p:cNvPr id="15369" name="Picture 9" descr="C:\Documents and Settings\Александр\Рабочий стол\1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00166" y="2428868"/>
              <a:ext cx="2970426" cy="4148094"/>
            </a:xfrm>
            <a:prstGeom prst="rect">
              <a:avLst/>
            </a:prstGeom>
            <a:noFill/>
          </p:spPr>
        </p:pic>
        <p:pic>
          <p:nvPicPr>
            <p:cNvPr id="15370" name="Picture 10" descr="C:\Documents and Settings\Александр\Рабочий стол\1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29190" y="3214686"/>
              <a:ext cx="3357586" cy="2189162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785918" y="2071678"/>
              <a:ext cx="535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Томат                                          Баклажан</a:t>
              </a:r>
              <a:endParaRPr lang="ru-RU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643042" y="2071678"/>
            <a:ext cx="6572296" cy="4572032"/>
            <a:chOff x="1643042" y="2071678"/>
            <a:chExt cx="6572296" cy="4572032"/>
          </a:xfrm>
        </p:grpSpPr>
        <p:pic>
          <p:nvPicPr>
            <p:cNvPr id="15371" name="Picture 11" descr="C:\Documents and Settings\Александр\Рабочий стол\1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43042" y="2571744"/>
              <a:ext cx="2714644" cy="4071966"/>
            </a:xfrm>
            <a:prstGeom prst="rect">
              <a:avLst/>
            </a:prstGeom>
            <a:noFill/>
          </p:spPr>
        </p:pic>
        <p:pic>
          <p:nvPicPr>
            <p:cNvPr id="15372" name="Picture 12" descr="C:\Documents and Settings\Александр\Рабочий стол\1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00628" y="2643182"/>
              <a:ext cx="3214710" cy="3588681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1643042" y="2071678"/>
              <a:ext cx="5500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Картофель                                  Паслён чёрный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500166" y="2071678"/>
            <a:ext cx="6715171" cy="4257670"/>
            <a:chOff x="1571604" y="2071678"/>
            <a:chExt cx="6715171" cy="4257670"/>
          </a:xfrm>
        </p:grpSpPr>
        <p:sp>
          <p:nvSpPr>
            <p:cNvPr id="28" name="TextBox 27"/>
            <p:cNvSpPr txBox="1"/>
            <p:nvPr/>
          </p:nvSpPr>
          <p:spPr>
            <a:xfrm>
              <a:off x="1643042" y="2071678"/>
              <a:ext cx="528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Ананас                                        Бамбук</a:t>
              </a:r>
              <a:endParaRPr lang="ru-RU" dirty="0"/>
            </a:p>
          </p:txBody>
        </p:sp>
        <p:pic>
          <p:nvPicPr>
            <p:cNvPr id="31" name="Picture 2" descr="C:\Documents and Settings\Александр\Рабочий стол\12\ананас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571604" y="2500306"/>
              <a:ext cx="2871782" cy="3829042"/>
            </a:xfrm>
            <a:prstGeom prst="rect">
              <a:avLst/>
            </a:prstGeom>
            <a:noFill/>
          </p:spPr>
        </p:pic>
        <p:pic>
          <p:nvPicPr>
            <p:cNvPr id="32" name="Picture 3" descr="C:\Documents and Settings\Александр\Рабочий стол\12\800px-Bamboo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929190" y="3357562"/>
              <a:ext cx="3357585" cy="230981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315200" cy="1143000"/>
          </a:xfrm>
        </p:spPr>
        <p:txBody>
          <a:bodyPr/>
          <a:lstStyle/>
          <a:p>
            <a:r>
              <a:rPr lang="ru-RU" dirty="0" smtClean="0"/>
              <a:t>Новый Свет         Старый Свет</a:t>
            </a:r>
            <a:endParaRPr lang="ru-RU" dirty="0"/>
          </a:p>
        </p:txBody>
      </p:sp>
      <p:sp>
        <p:nvSpPr>
          <p:cNvPr id="8" name="Цилиндр 7"/>
          <p:cNvSpPr/>
          <p:nvPr/>
        </p:nvSpPr>
        <p:spPr>
          <a:xfrm>
            <a:off x="4786314" y="142852"/>
            <a:ext cx="285752" cy="6500858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258072" cy="1257296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Mistral" pitchFamily="66" charset="0"/>
              </a:rPr>
              <a:t>Фауна</a:t>
            </a:r>
            <a:endParaRPr lang="ru-RU" sz="66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Mistral" pitchFamily="66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00166" y="1928802"/>
            <a:ext cx="7096161" cy="4424365"/>
            <a:chOff x="1500166" y="1928802"/>
            <a:chExt cx="7096161" cy="4424365"/>
          </a:xfrm>
        </p:grpSpPr>
        <p:pic>
          <p:nvPicPr>
            <p:cNvPr id="3074" name="Picture 2" descr="C:\Documents and Settings\Александр\Рабочий стол\12\волнистый попугай ю-амер.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5918" y="2285992"/>
              <a:ext cx="2381250" cy="4067175"/>
            </a:xfrm>
            <a:prstGeom prst="rect">
              <a:avLst/>
            </a:prstGeom>
            <a:noFill/>
          </p:spPr>
        </p:pic>
        <p:pic>
          <p:nvPicPr>
            <p:cNvPr id="3075" name="Picture 3" descr="C:\Documents and Settings\Александр\Рабочий стол\12\сизый голуь (русский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7818" y="2285992"/>
              <a:ext cx="3238509" cy="3317497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500166" y="1928802"/>
              <a:ext cx="6715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Волнистый попугай                                   Сизый голубь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428728" y="1928802"/>
            <a:ext cx="7291046" cy="3800484"/>
            <a:chOff x="1428728" y="1928802"/>
            <a:chExt cx="7291046" cy="3800484"/>
          </a:xfrm>
        </p:grpSpPr>
        <p:pic>
          <p:nvPicPr>
            <p:cNvPr id="3077" name="Picture 5" descr="C:\Documents and Settings\Александр\Рабочий стол\12\древесная лягушка(амер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2643182"/>
              <a:ext cx="3086104" cy="3086104"/>
            </a:xfrm>
            <a:prstGeom prst="rect">
              <a:avLst/>
            </a:prstGeom>
            <a:noFill/>
          </p:spPr>
        </p:pic>
        <p:pic>
          <p:nvPicPr>
            <p:cNvPr id="3078" name="Picture 6" descr="C:\Documents and Settings\Александр\Рабочий стол\12\Длинноухий тушканчик (рус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14942" y="2786058"/>
              <a:ext cx="3504832" cy="2261182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643042" y="1928802"/>
              <a:ext cx="6643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Древесная лягушка                              Длинноухий тушканчик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214414" y="1928802"/>
            <a:ext cx="7536689" cy="3503261"/>
            <a:chOff x="1214414" y="1928802"/>
            <a:chExt cx="7536689" cy="3503261"/>
          </a:xfrm>
        </p:grpSpPr>
        <p:pic>
          <p:nvPicPr>
            <p:cNvPr id="3079" name="Picture 7" descr="C:\Documents and Settings\Александр\Рабочий стол\12\звездоносец(америка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4414" y="3214686"/>
              <a:ext cx="3436934" cy="2217377"/>
            </a:xfrm>
            <a:prstGeom prst="rect">
              <a:avLst/>
            </a:prstGeom>
            <a:noFill/>
          </p:spPr>
        </p:pic>
        <p:pic>
          <p:nvPicPr>
            <p:cNvPr id="3080" name="Picture 8" descr="C:\Documents and Settings\Александр\Рабочий стол\12\красная панда (рус)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14942" y="2857496"/>
              <a:ext cx="3536161" cy="235744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643042" y="1928802"/>
              <a:ext cx="6858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Звездоносец                                          Красная панда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14414" y="1928802"/>
            <a:ext cx="7286676" cy="4357690"/>
            <a:chOff x="1214414" y="1928802"/>
            <a:chExt cx="7286676" cy="4357690"/>
          </a:xfrm>
        </p:grpSpPr>
        <p:pic>
          <p:nvPicPr>
            <p:cNvPr id="3081" name="Picture 9" descr="C:\Documents and Settings\Александр\Рабочий стол\12\гамадрил(рус)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86446" y="2285992"/>
              <a:ext cx="2647950" cy="4000500"/>
            </a:xfrm>
            <a:prstGeom prst="rect">
              <a:avLst/>
            </a:prstGeom>
            <a:noFill/>
          </p:spPr>
        </p:pic>
        <p:pic>
          <p:nvPicPr>
            <p:cNvPr id="3082" name="Picture 10" descr="C:\Documents and Settings\Александр\Рабочий стол\12\Ленивец(амер)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14414" y="3000372"/>
              <a:ext cx="3429024" cy="2182106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1571604" y="1928802"/>
              <a:ext cx="6929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Ленивец                                                  Гамадрил</a:t>
              </a:r>
              <a:endParaRPr lang="ru-RU" dirty="0"/>
            </a:p>
          </p:txBody>
        </p:sp>
      </p:grpSp>
      <p:pic>
        <p:nvPicPr>
          <p:cNvPr id="3083" name="Picture 11" descr="C:\Documents and Settings\Александр\Рабочий стол\12\носуха(амер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2285992"/>
            <a:ext cx="3102437" cy="4071949"/>
          </a:xfrm>
          <a:prstGeom prst="rect">
            <a:avLst/>
          </a:prstGeom>
          <a:noFill/>
        </p:spPr>
      </p:pic>
      <p:pic>
        <p:nvPicPr>
          <p:cNvPr id="3084" name="Picture 12" descr="C:\Documents and Settings\Александр\Рабочий стол\12\долгопят из средней азии(рус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2786058"/>
            <a:ext cx="3719114" cy="239942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571604" y="192880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Носуха                                                    Долгопят</a:t>
            </a:r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1142976" y="1928802"/>
            <a:ext cx="7500990" cy="3825945"/>
            <a:chOff x="1142976" y="1928802"/>
            <a:chExt cx="7500990" cy="3825945"/>
          </a:xfrm>
        </p:grpSpPr>
        <p:pic>
          <p:nvPicPr>
            <p:cNvPr id="3085" name="Picture 13" descr="C:\Documents and Settings\Александр\Рабочий стол\12\Braekel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429256" y="2928934"/>
              <a:ext cx="2857500" cy="2705100"/>
            </a:xfrm>
            <a:prstGeom prst="rect">
              <a:avLst/>
            </a:prstGeom>
            <a:noFill/>
          </p:spPr>
        </p:pic>
        <p:pic>
          <p:nvPicPr>
            <p:cNvPr id="3086" name="Picture 14" descr="C:\Documents and Settings\Александр\Рабочий стол\12\индюшка(амер)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42976" y="2714620"/>
              <a:ext cx="3481396" cy="3040127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1571604" y="1928802"/>
              <a:ext cx="7072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Индейка                                                  Курица</a:t>
              </a:r>
              <a:endParaRPr lang="ru-RU" dirty="0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315200" cy="1143000"/>
          </a:xfrm>
        </p:spPr>
        <p:txBody>
          <a:bodyPr/>
          <a:lstStyle/>
          <a:p>
            <a:r>
              <a:rPr lang="ru-RU" dirty="0" smtClean="0"/>
              <a:t>Новый Свет         Старый Свет</a:t>
            </a:r>
            <a:endParaRPr lang="ru-RU" dirty="0"/>
          </a:p>
        </p:txBody>
      </p:sp>
      <p:sp>
        <p:nvSpPr>
          <p:cNvPr id="5" name="Блок-схема: сопоставление 4"/>
          <p:cNvSpPr/>
          <p:nvPr/>
        </p:nvSpPr>
        <p:spPr>
          <a:xfrm>
            <a:off x="4857752" y="1214422"/>
            <a:ext cx="357190" cy="5429288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7258072" cy="1257296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Mistral" pitchFamily="66" charset="0"/>
              </a:rPr>
              <a:t>Народы</a:t>
            </a:r>
            <a:endParaRPr lang="ru-RU" sz="6600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Mistral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71538" y="2000240"/>
            <a:ext cx="7786742" cy="3742308"/>
            <a:chOff x="1071538" y="2000240"/>
            <a:chExt cx="7786742" cy="3742308"/>
          </a:xfrm>
        </p:grpSpPr>
        <p:pic>
          <p:nvPicPr>
            <p:cNvPr id="1026" name="Picture 2" descr="C:\Documents and Settings\Александр\Рабочий стол\12\Эскимосы(монголоиды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3042" y="2357430"/>
              <a:ext cx="2786082" cy="3385118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Александр\Рабочий стол\12\Монго́л (монголоидная раса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29322" y="2357430"/>
              <a:ext cx="2143140" cy="300039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071538" y="2000240"/>
              <a:ext cx="7786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Эскимосы (монголоидная раса)               Монголы (монголоидная раса)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14414" y="1785926"/>
            <a:ext cx="7643866" cy="4429136"/>
            <a:chOff x="1214414" y="1785926"/>
            <a:chExt cx="7643866" cy="4429136"/>
          </a:xfrm>
        </p:grpSpPr>
        <p:pic>
          <p:nvPicPr>
            <p:cNvPr id="1028" name="Picture 4" descr="C:\Documents and Settings\Александр\Рабочий стол\12\Манданы (американоиды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85918" y="2357430"/>
              <a:ext cx="2540000" cy="3632200"/>
            </a:xfrm>
            <a:prstGeom prst="rect">
              <a:avLst/>
            </a:prstGeom>
            <a:noFill/>
          </p:spPr>
        </p:pic>
        <p:pic>
          <p:nvPicPr>
            <p:cNvPr id="1029" name="Picture 5" descr="C:\Documents and Settings\Александр\Рабочий стол\12\кениец(негроидной расы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2132" y="2357430"/>
              <a:ext cx="2893224" cy="385763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214414" y="1785926"/>
              <a:ext cx="7643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Племя </a:t>
              </a:r>
              <a:r>
                <a:rPr lang="ru-RU" dirty="0" err="1" smtClean="0"/>
                <a:t>манданов</a:t>
              </a:r>
              <a:r>
                <a:rPr lang="ru-RU" dirty="0" smtClean="0"/>
                <a:t>                                      Кенийцы (негроидная раса)</a:t>
              </a:r>
            </a:p>
            <a:p>
              <a:r>
                <a:rPr lang="ru-RU" dirty="0" smtClean="0"/>
                <a:t>(</a:t>
              </a:r>
              <a:r>
                <a:rPr lang="ru-RU" dirty="0" err="1" smtClean="0"/>
                <a:t>американоидная</a:t>
              </a:r>
              <a:r>
                <a:rPr lang="ru-RU" dirty="0" smtClean="0"/>
                <a:t> раса)</a:t>
              </a:r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14414" y="1785926"/>
            <a:ext cx="7572428" cy="4222754"/>
            <a:chOff x="1214414" y="1785926"/>
            <a:chExt cx="7572428" cy="4222754"/>
          </a:xfrm>
        </p:grpSpPr>
        <p:pic>
          <p:nvPicPr>
            <p:cNvPr id="1031" name="Picture 7" descr="C:\Documents and Settings\Александр\Рабочий стол\12\украинцы(европеоиды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29256" y="2357430"/>
              <a:ext cx="3167082" cy="3622348"/>
            </a:xfrm>
            <a:prstGeom prst="rect">
              <a:avLst/>
            </a:prstGeom>
            <a:noFill/>
          </p:spPr>
        </p:pic>
        <p:pic>
          <p:nvPicPr>
            <p:cNvPr id="1032" name="Picture 8" descr="C:\Documents and Settings\Александр\Рабочий стол\12\ацтеки(американоиды)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28728" y="2357430"/>
              <a:ext cx="3114675" cy="365125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1214414" y="1785926"/>
              <a:ext cx="757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Племя ацтеков                                     Украинцы (европеоидная раса)</a:t>
              </a:r>
            </a:p>
            <a:p>
              <a:r>
                <a:rPr lang="ru-RU" dirty="0" smtClean="0"/>
                <a:t>(</a:t>
              </a:r>
              <a:r>
                <a:rPr lang="ru-RU" dirty="0" err="1" smtClean="0"/>
                <a:t>американоидная</a:t>
              </a:r>
              <a:r>
                <a:rPr lang="ru-RU" dirty="0" smtClean="0"/>
                <a:t> раса)</a:t>
              </a:r>
              <a:endParaRPr lang="ru-RU" dirty="0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315200" cy="1143000"/>
          </a:xfrm>
        </p:spPr>
        <p:txBody>
          <a:bodyPr/>
          <a:lstStyle/>
          <a:p>
            <a:r>
              <a:rPr lang="ru-RU" dirty="0" smtClean="0"/>
              <a:t>Новый Свет         Старый Свет</a:t>
            </a:r>
            <a:endParaRPr lang="ru-RU" dirty="0"/>
          </a:p>
        </p:txBody>
      </p:sp>
      <p:sp>
        <p:nvSpPr>
          <p:cNvPr id="5" name="Нашивка 4"/>
          <p:cNvSpPr/>
          <p:nvPr/>
        </p:nvSpPr>
        <p:spPr>
          <a:xfrm rot="5400000">
            <a:off x="1500191" y="3286123"/>
            <a:ext cx="6857998" cy="28575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7258072" cy="1257296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Mistral" pitchFamily="66" charset="0"/>
              </a:rPr>
              <a:t>Быт</a:t>
            </a:r>
            <a:endParaRPr lang="ru-RU" sz="66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7030A0"/>
              </a:solidFill>
              <a:latin typeface="Mistral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00166" y="2071678"/>
            <a:ext cx="7453881" cy="4586298"/>
            <a:chOff x="1500166" y="2071678"/>
            <a:chExt cx="7453881" cy="4586298"/>
          </a:xfrm>
        </p:grpSpPr>
        <p:pic>
          <p:nvPicPr>
            <p:cNvPr id="1026" name="Picture 2" descr="C:\Documents and Settings\Александр\Рабочий стол\12\америк\вигвам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0166" y="2428868"/>
              <a:ext cx="2897722" cy="4229108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Александр\Рабочий стол\12\рус\домик африканцев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2428868"/>
              <a:ext cx="3667667" cy="246739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500166" y="2071678"/>
              <a:ext cx="7215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Вигвам (жилище индейцев)             Хижина (жилище африканцев)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500166" y="2071678"/>
            <a:ext cx="7143800" cy="4479278"/>
            <a:chOff x="1500166" y="1571612"/>
            <a:chExt cx="7143800" cy="4479278"/>
          </a:xfrm>
        </p:grpSpPr>
        <p:pic>
          <p:nvPicPr>
            <p:cNvPr id="1029" name="Picture 5" descr="C:\Documents and Settings\Александр\Рабочий стол\12\америк\нац.костюм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166" y="1928802"/>
              <a:ext cx="3106135" cy="3857652"/>
            </a:xfrm>
            <a:prstGeom prst="rect">
              <a:avLst/>
            </a:prstGeom>
            <a:noFill/>
          </p:spPr>
        </p:pic>
        <p:pic>
          <p:nvPicPr>
            <p:cNvPr id="1030" name="Picture 6" descr="C:\Documents and Settings\Александр\Рабочий стол\12\рус\костюм древней руссии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72198" y="1928802"/>
              <a:ext cx="2143140" cy="4122088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500166" y="1571612"/>
              <a:ext cx="714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Одежда индейца                            Одежда (Древняя Русь)</a:t>
              </a:r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357290" y="2071678"/>
            <a:ext cx="7513674" cy="3431108"/>
            <a:chOff x="1357290" y="2071678"/>
            <a:chExt cx="7513674" cy="3431108"/>
          </a:xfrm>
        </p:grpSpPr>
        <p:pic>
          <p:nvPicPr>
            <p:cNvPr id="1031" name="Picture 7" descr="C:\Documents and Settings\Александр\Рабочий стол\12\америк\макасины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57290" y="2428868"/>
              <a:ext cx="3286148" cy="3073918"/>
            </a:xfrm>
            <a:prstGeom prst="rect">
              <a:avLst/>
            </a:prstGeom>
            <a:noFill/>
          </p:spPr>
        </p:pic>
        <p:pic>
          <p:nvPicPr>
            <p:cNvPr id="1032" name="Picture 8" descr="C:\Documents and Settings\Александр\Рабочий стол\12\рус\поршни (постолы) X — XII веков. балты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57818" y="2428868"/>
              <a:ext cx="3513146" cy="3062292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1571604" y="2071678"/>
              <a:ext cx="7286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Мокасины (индейцы)                                          Постолы (</a:t>
              </a:r>
              <a:r>
                <a:rPr lang="ru-RU" dirty="0" err="1" smtClean="0"/>
                <a:t>балты</a:t>
              </a:r>
              <a:r>
                <a:rPr lang="ru-RU" dirty="0" smtClean="0"/>
                <a:t>)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357290" y="2071678"/>
            <a:ext cx="7596214" cy="2521874"/>
            <a:chOff x="1357290" y="2071678"/>
            <a:chExt cx="7596214" cy="2521874"/>
          </a:xfrm>
        </p:grpSpPr>
        <p:pic>
          <p:nvPicPr>
            <p:cNvPr id="1033" name="Picture 9" descr="C:\Documents and Settings\Александр\Рабочий стол\12\америк\томагавк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57290" y="2428868"/>
              <a:ext cx="3286148" cy="2164684"/>
            </a:xfrm>
            <a:prstGeom prst="rect">
              <a:avLst/>
            </a:prstGeom>
            <a:noFill/>
          </p:spPr>
        </p:pic>
        <p:pic>
          <p:nvPicPr>
            <p:cNvPr id="1034" name="Picture 10" descr="C:\Documents and Settings\Александр\Рабочий стол\12\рус\800px-MuseeMarine-sabre-p1000456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43504" y="2428868"/>
              <a:ext cx="3810000" cy="1647825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643042" y="2071678"/>
              <a:ext cx="714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Томагавк                                       Сабля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285852" y="2000240"/>
            <a:ext cx="7584317" cy="3240341"/>
            <a:chOff x="1285852" y="2000240"/>
            <a:chExt cx="7584317" cy="3240341"/>
          </a:xfrm>
        </p:grpSpPr>
        <p:pic>
          <p:nvPicPr>
            <p:cNvPr id="1035" name="Picture 11" descr="C:\Documents and Settings\Александр\Рабочий стол\12\америк\PachaComer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85852" y="2428868"/>
              <a:ext cx="3357586" cy="2552260"/>
            </a:xfrm>
            <a:prstGeom prst="rect">
              <a:avLst/>
            </a:prstGeom>
            <a:noFill/>
          </p:spPr>
        </p:pic>
        <p:pic>
          <p:nvPicPr>
            <p:cNvPr id="1036" name="Picture 12" descr="C:\Documents and Settings\Александр\Рабочий стол\12\рус\025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14942" y="2428868"/>
              <a:ext cx="3655227" cy="281171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1357290" y="2000240"/>
              <a:ext cx="7500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Пачаманка</a:t>
              </a:r>
              <a:r>
                <a:rPr lang="ru-RU" dirty="0" smtClean="0"/>
                <a:t>                                           Блины</a:t>
              </a:r>
              <a:endParaRPr lang="ru-RU" dirty="0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войная волна 5"/>
          <p:cNvSpPr/>
          <p:nvPr/>
        </p:nvSpPr>
        <p:spPr>
          <a:xfrm rot="5400000">
            <a:off x="1614443" y="3257501"/>
            <a:ext cx="6843808" cy="35719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Свет         Старый Свет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7258072" cy="1257296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90000"/>
                  </a:schemeClr>
                </a:solidFill>
                <a:latin typeface="Mistral" pitchFamily="66" charset="0"/>
              </a:rPr>
              <a:t>Культура</a:t>
            </a:r>
            <a:endParaRPr lang="ru-RU" sz="66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90000"/>
                </a:schemeClr>
              </a:solidFill>
              <a:latin typeface="Mistral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14414" y="2071678"/>
            <a:ext cx="7572428" cy="3000396"/>
            <a:chOff x="1214414" y="2071678"/>
            <a:chExt cx="7572428" cy="3000396"/>
          </a:xfrm>
        </p:grpSpPr>
        <p:pic>
          <p:nvPicPr>
            <p:cNvPr id="2050" name="Picture 2" descr="C:\Documents and Settings\Александр\Рабочий стол\12\америк\800px-El_Tajín,_Nischenpyramdie.fcm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85852" y="2500306"/>
              <a:ext cx="3429024" cy="2571768"/>
            </a:xfrm>
            <a:prstGeom prst="rect">
              <a:avLst/>
            </a:prstGeom>
            <a:noFill/>
          </p:spPr>
        </p:pic>
        <p:pic>
          <p:nvPicPr>
            <p:cNvPr id="2051" name="Picture 3" descr="C:\Documents and Settings\Александр\Рабочий стол\12\рус\Pyramide_Kheop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0694" y="2500306"/>
              <a:ext cx="3258871" cy="217169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214414" y="2071678"/>
              <a:ext cx="7572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Пирамида </a:t>
              </a:r>
              <a:r>
                <a:rPr lang="ru-RU" dirty="0" err="1" smtClean="0"/>
                <a:t>Эль-Тахина</a:t>
              </a:r>
              <a:r>
                <a:rPr lang="ru-RU" dirty="0" smtClean="0"/>
                <a:t> (Мексика)            Пирамида Хеопса (Египет)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214414" y="2071678"/>
            <a:ext cx="7750332" cy="2863230"/>
            <a:chOff x="1214414" y="2071678"/>
            <a:chExt cx="7750332" cy="2863230"/>
          </a:xfrm>
        </p:grpSpPr>
        <p:pic>
          <p:nvPicPr>
            <p:cNvPr id="2052" name="Picture 4" descr="C:\Documents and Settings\Александр\Рабочий стол\12\да\65b6168da1c7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4414" y="2500306"/>
              <a:ext cx="3550382" cy="2357454"/>
            </a:xfrm>
            <a:prstGeom prst="rect">
              <a:avLst/>
            </a:prstGeom>
            <a:noFill/>
          </p:spPr>
        </p:pic>
        <p:pic>
          <p:nvPicPr>
            <p:cNvPr id="2053" name="Picture 5" descr="C:\Documents and Settings\Александр\Рабочий стол\12\рус\Hanging_Gardens_of_Babylon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6380" y="2500306"/>
              <a:ext cx="3678366" cy="243460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285852" y="2071678"/>
              <a:ext cx="7500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Мачу-Пикчу                                               Вавилон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214414" y="2071678"/>
            <a:ext cx="7715272" cy="3214687"/>
            <a:chOff x="1214414" y="2071678"/>
            <a:chExt cx="7715272" cy="3214687"/>
          </a:xfrm>
        </p:grpSpPr>
        <p:pic>
          <p:nvPicPr>
            <p:cNvPr id="2054" name="Picture 6" descr="C:\Documents and Settings\Александр\Рабочий стол\12\америк\Тотемы из Аляски и Канады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4414" y="2500306"/>
              <a:ext cx="3552897" cy="2424112"/>
            </a:xfrm>
            <a:prstGeom prst="rect">
              <a:avLst/>
            </a:prstGeom>
            <a:noFill/>
          </p:spPr>
        </p:pic>
        <p:pic>
          <p:nvPicPr>
            <p:cNvPr id="2055" name="Picture 7" descr="C:\Documents and Settings\Александр\Рабочий стол\12\рус\египет сфинкс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14942" y="2500306"/>
              <a:ext cx="3714744" cy="2786059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357290" y="2071678"/>
              <a:ext cx="742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Тотемы                                                     Сфинкс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285852" y="1928802"/>
            <a:ext cx="7858148" cy="4763772"/>
            <a:chOff x="1285852" y="1928802"/>
            <a:chExt cx="7858148" cy="4763772"/>
          </a:xfrm>
        </p:grpSpPr>
        <p:pic>
          <p:nvPicPr>
            <p:cNvPr id="2056" name="Picture 8" descr="C:\Documents and Settings\Александр\Рабочий стол\12\америк\ртуальный нож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28728" y="2500306"/>
              <a:ext cx="3020366" cy="4192268"/>
            </a:xfrm>
            <a:prstGeom prst="rect">
              <a:avLst/>
            </a:prstGeom>
            <a:noFill/>
          </p:spPr>
        </p:pic>
        <p:pic>
          <p:nvPicPr>
            <p:cNvPr id="2057" name="Picture 9" descr="C:\Documents and Settings\Александр\Рабочий стол\12\рус\Древнекитайский ритуальный сосуд. Бронза китай.gi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286380" y="2500306"/>
              <a:ext cx="3677840" cy="2562228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285852" y="1928802"/>
              <a:ext cx="7858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Ритуальный нож </a:t>
              </a:r>
              <a:r>
                <a:rPr lang="ru-RU" dirty="0" err="1" smtClean="0"/>
                <a:t>Туми</a:t>
              </a:r>
              <a:r>
                <a:rPr lang="ru-RU" dirty="0" smtClean="0"/>
                <a:t>                        Ритуальный сосуд</a:t>
              </a:r>
            </a:p>
            <a:p>
              <a:r>
                <a:rPr lang="ru-RU" dirty="0" smtClean="0"/>
                <a:t>(племя инков)                                     (</a:t>
              </a:r>
              <a:r>
                <a:rPr lang="ru-RU" dirty="0" smtClean="0"/>
                <a:t>древний Китай) 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14414" y="1928802"/>
            <a:ext cx="7286676" cy="4714884"/>
            <a:chOff x="1214414" y="1928802"/>
            <a:chExt cx="7286676" cy="4714884"/>
          </a:xfrm>
        </p:grpSpPr>
        <p:pic>
          <p:nvPicPr>
            <p:cNvPr id="2058" name="Picture 10" descr="C:\Documents and Settings\Александр\Рабочий стол\12\америк\649px-Quetzalcoatl_magliabechiano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14414" y="2500306"/>
              <a:ext cx="3555270" cy="3281366"/>
            </a:xfrm>
            <a:prstGeom prst="rect">
              <a:avLst/>
            </a:prstGeom>
            <a:noFill/>
          </p:spPr>
        </p:pic>
        <p:pic>
          <p:nvPicPr>
            <p:cNvPr id="2059" name="Picture 11" descr="C:\Documents and Settings\Александр\Рабочий стол\12\рус\Официальная религия Монголии – буддизм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072198" y="2500306"/>
              <a:ext cx="2153959" cy="414338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1285852" y="1928802"/>
              <a:ext cx="7215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Кетцалькоатль</a:t>
              </a:r>
              <a:r>
                <a:rPr lang="ru-RU" dirty="0" smtClean="0"/>
                <a:t>                                    </a:t>
              </a:r>
              <a:r>
                <a:rPr lang="ru-RU" dirty="0" err="1" smtClean="0"/>
                <a:t>Ганеша</a:t>
              </a:r>
              <a:endParaRPr lang="ru-RU" dirty="0" smtClean="0"/>
            </a:p>
            <a:p>
              <a:r>
                <a:rPr lang="ru-RU" dirty="0" smtClean="0"/>
                <a:t>(божество ацтеков)</a:t>
              </a:r>
              <a:r>
                <a:rPr lang="ru-RU" dirty="0" smtClean="0"/>
                <a:t> </a:t>
              </a:r>
              <a:r>
                <a:rPr lang="ru-RU" dirty="0" smtClean="0"/>
                <a:t>                            (</a:t>
              </a:r>
              <a:r>
                <a:rPr lang="ru-RU" dirty="0" smtClean="0"/>
                <a:t>индуистский бог)</a:t>
              </a:r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214414" y="2000240"/>
            <a:ext cx="7715304" cy="4513990"/>
            <a:chOff x="1214414" y="2000240"/>
            <a:chExt cx="7715304" cy="4513990"/>
          </a:xfrm>
        </p:grpSpPr>
        <p:pic>
          <p:nvPicPr>
            <p:cNvPr id="2060" name="Picture 12" descr="C:\Documents and Settings\Александр\Рабочий стол\12\америк\Nazca-pottery-(01)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14414" y="2500306"/>
              <a:ext cx="3561887" cy="2367320"/>
            </a:xfrm>
            <a:prstGeom prst="rect">
              <a:avLst/>
            </a:prstGeom>
            <a:noFill/>
          </p:spPr>
        </p:pic>
        <p:pic>
          <p:nvPicPr>
            <p:cNvPr id="2061" name="Picture 13" descr="C:\Documents and Settings\Александр\Рабочий стол\12\рус\скульптура древняя манголия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00760" y="2500306"/>
              <a:ext cx="2143140" cy="4013924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285852" y="2000240"/>
              <a:ext cx="7643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Фигурка (культура </a:t>
              </a:r>
              <a:r>
                <a:rPr lang="ru-RU" dirty="0" err="1" smtClean="0"/>
                <a:t>Наска</a:t>
              </a:r>
              <a:r>
                <a:rPr lang="ru-RU" dirty="0" smtClean="0"/>
                <a:t>)                 Скульптура (Древняя Монголия)</a:t>
              </a:r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071538" y="2071678"/>
            <a:ext cx="7496216" cy="4575061"/>
            <a:chOff x="1071538" y="2071678"/>
            <a:chExt cx="7496216" cy="4575061"/>
          </a:xfrm>
        </p:grpSpPr>
        <p:pic>
          <p:nvPicPr>
            <p:cNvPr id="2062" name="Picture 14" descr="C:\Documents and Settings\Александр\Рабочий стол\12\америк\Maya_funerary_urn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00166" y="2500306"/>
              <a:ext cx="3048013" cy="3670586"/>
            </a:xfrm>
            <a:prstGeom prst="rect">
              <a:avLst/>
            </a:prstGeom>
            <a:noFill/>
          </p:spPr>
        </p:pic>
        <p:pic>
          <p:nvPicPr>
            <p:cNvPr id="2063" name="Picture 15" descr="C:\Documents and Settings\Александр\Рабочий стол\12\рус\глиняная ваза из афин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15008" y="2500306"/>
              <a:ext cx="2852746" cy="4146433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1071538" y="2071678"/>
              <a:ext cx="7072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Погребальная урна (племя Майя)        Глиняная ваза (Греция)        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214414" y="2071678"/>
            <a:ext cx="7548592" cy="3762378"/>
            <a:chOff x="1214414" y="2071678"/>
            <a:chExt cx="7548592" cy="3762378"/>
          </a:xfrm>
        </p:grpSpPr>
        <p:pic>
          <p:nvPicPr>
            <p:cNvPr id="2064" name="Picture 16" descr="C:\Documents and Settings\Александр\Рабочий стол\12\флейты (кена инки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214414" y="2500306"/>
              <a:ext cx="3500462" cy="2625346"/>
            </a:xfrm>
            <a:prstGeom prst="rect">
              <a:avLst/>
            </a:prstGeom>
            <a:noFill/>
          </p:spPr>
        </p:pic>
        <p:pic>
          <p:nvPicPr>
            <p:cNvPr id="2065" name="Picture 17" descr="C:\Documents and Settings\Александр\Рабочий стол\12\волынка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429256" y="2500306"/>
              <a:ext cx="3333750" cy="3333750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1285852" y="2071678"/>
              <a:ext cx="742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Флейта Кена (Инки)                           Волынка (Шотландия)</a:t>
              </a:r>
              <a:endParaRPr lang="ru-RU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214414" y="2143116"/>
            <a:ext cx="7215238" cy="4071946"/>
            <a:chOff x="1214414" y="2143116"/>
            <a:chExt cx="7215238" cy="4071946"/>
          </a:xfrm>
        </p:grpSpPr>
        <p:pic>
          <p:nvPicPr>
            <p:cNvPr id="2066" name="Picture 18" descr="C:\Documents and Settings\Александр\Рабочий стол\12\450px-Hookah_Portrait.pn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643570" y="2500306"/>
              <a:ext cx="2786068" cy="3714756"/>
            </a:xfrm>
            <a:prstGeom prst="rect">
              <a:avLst/>
            </a:prstGeom>
            <a:noFill/>
          </p:spPr>
        </p:pic>
        <p:pic>
          <p:nvPicPr>
            <p:cNvPr id="2067" name="Picture 19" descr="C:\Documents and Settings\Александр\Рабочий стол\12\да\35574373_Peace_pipe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214414" y="2500306"/>
              <a:ext cx="3571900" cy="2628696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1357290" y="2143116"/>
              <a:ext cx="7072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Трубка Мира                                                    Кальян</a:t>
              </a:r>
              <a:endParaRPr lang="ru-RU" dirty="0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'Опавшие листья'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'Опавшие листья'</Template>
  <TotalTime>422</TotalTime>
  <Words>192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оформления 'Опавшие листья'</vt:lpstr>
      <vt:lpstr>Части Света</vt:lpstr>
      <vt:lpstr>Новый Свет         Старый Свет</vt:lpstr>
      <vt:lpstr>Новый Свет         Старый Свет</vt:lpstr>
      <vt:lpstr>Новый Свет         Старый Свет</vt:lpstr>
      <vt:lpstr>Новый Свет         Старый Свет</vt:lpstr>
      <vt:lpstr>Новый Свет         Старый Свет</vt:lpstr>
    </vt:vector>
  </TitlesOfParts>
  <Manager/>
  <Company>Хата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 Света</dc:title>
  <dc:subject/>
  <dc:creator>Александр</dc:creator>
  <cp:keywords/>
  <dc:description/>
  <cp:lastModifiedBy>Александр</cp:lastModifiedBy>
  <cp:revision>44</cp:revision>
  <dcterms:created xsi:type="dcterms:W3CDTF">2009-10-25T09:02:37Z</dcterms:created>
  <dcterms:modified xsi:type="dcterms:W3CDTF">2009-10-26T19:27:18Z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TC100690481049</vt:lpwstr>
  </property>
</Properties>
</file>